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563059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31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18-20, күндіз 31-33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01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31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соққан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9947009"/>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28286</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5269</cp:revision>
  <cp:lastPrinted>2021-07-01T07:38:07Z</cp:lastPrinted>
  <dcterms:created xsi:type="dcterms:W3CDTF">2018-03-27T06:03:00Z</dcterms:created>
  <dcterms:modified xsi:type="dcterms:W3CDTF">2026-05-30T07:45:14Z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